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65" r:id="rId12"/>
  </p:sldIdLst>
  <p:sldSz cx="9144000" cy="6858000" type="screen4x3"/>
  <p:notesSz cx="6888163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5769-41DF-4D63-864E-E20D38CAEC69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8233-28D6-4FFF-A7CE-F05977CAA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4554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5769-41DF-4D63-864E-E20D38CAEC69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8233-28D6-4FFF-A7CE-F05977CAA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4624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5769-41DF-4D63-864E-E20D38CAEC69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8233-28D6-4FFF-A7CE-F05977CAA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3181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5769-41DF-4D63-864E-E20D38CAEC69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8233-28D6-4FFF-A7CE-F05977CAA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47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5769-41DF-4D63-864E-E20D38CAEC69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8233-28D6-4FFF-A7CE-F05977CAA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718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5769-41DF-4D63-864E-E20D38CAEC69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8233-28D6-4FFF-A7CE-F05977CAA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8179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5769-41DF-4D63-864E-E20D38CAEC69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8233-28D6-4FFF-A7CE-F05977CAA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078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5769-41DF-4D63-864E-E20D38CAEC69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8233-28D6-4FFF-A7CE-F05977CAA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010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5769-41DF-4D63-864E-E20D38CAEC69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8233-28D6-4FFF-A7CE-F05977CAA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62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5769-41DF-4D63-864E-E20D38CAEC69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8233-28D6-4FFF-A7CE-F05977CAA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8273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5769-41DF-4D63-864E-E20D38CAEC69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8233-28D6-4FFF-A7CE-F05977CAA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7923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95769-41DF-4D63-864E-E20D38CAEC69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38233-28D6-4FFF-A7CE-F05977CAA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576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春日井市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>
                <a:solidFill>
                  <a:srgbClr val="FF0000"/>
                </a:solidFill>
              </a:rPr>
              <a:t>ハートフルパーキング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1400" dirty="0" smtClean="0"/>
              <a:t>２０１９年１０月３１日</a:t>
            </a:r>
            <a:endParaRPr kumimoji="1" lang="en-US" altLang="ja-JP" sz="1400" dirty="0" smtClean="0"/>
          </a:p>
          <a:p>
            <a:r>
              <a:rPr lang="ja-JP" altLang="en-US" sz="1400" dirty="0" smtClean="0"/>
              <a:t>藤沢市介護事業所連絡会理事会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77821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43608" y="294649"/>
            <a:ext cx="7025620" cy="650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275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3" y="1556792"/>
            <a:ext cx="9043747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678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75656" y="764703"/>
            <a:ext cx="6408711" cy="540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303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70" y="836712"/>
            <a:ext cx="8960433" cy="52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02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7276671" cy="484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39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00" y="404664"/>
            <a:ext cx="8582488" cy="59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28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792" y="116632"/>
            <a:ext cx="4903324" cy="665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20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259" y="0"/>
            <a:ext cx="5081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81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147" y="0"/>
            <a:ext cx="4773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36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13" y="1412776"/>
            <a:ext cx="8784666" cy="372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294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9</Words>
  <Application>Microsoft Office PowerPoint</Application>
  <PresentationFormat>画面に合わせる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Office ​​テーマ</vt:lpstr>
      <vt:lpstr>春日井市 ハートフルパーキング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原田タケル</dc:creator>
  <cp:lastModifiedBy>原田タケル</cp:lastModifiedBy>
  <cp:revision>6</cp:revision>
  <cp:lastPrinted>2019-10-31T03:45:40Z</cp:lastPrinted>
  <dcterms:created xsi:type="dcterms:W3CDTF">2019-10-31T02:39:38Z</dcterms:created>
  <dcterms:modified xsi:type="dcterms:W3CDTF">2019-10-31T03:48:18Z</dcterms:modified>
</cp:coreProperties>
</file>